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356" r:id="rId3"/>
    <p:sldId id="365" r:id="rId4"/>
    <p:sldId id="366" r:id="rId5"/>
    <p:sldId id="367" r:id="rId6"/>
    <p:sldId id="37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59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DCACB-A52E-4350-B356-B64947947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9A5994-68C8-4C7B-83C2-F652BA4C1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1BEF3C-F1FD-431B-B9FE-F43FD231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53A72-75B9-4C3D-82EF-AB2D5DF7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2BEE9-A6B9-406D-B1FD-B90D30DD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8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39F1A-2D1D-41CE-B130-87C12908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6F1FF8-C8B8-4246-A6AB-D3ACD3AB4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4DED4-4C71-4D42-B40F-E3AC9D1E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6403E-0E54-4591-96B7-16DD7768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55C0C-1E84-4EF1-AE37-B53C8275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1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F58799-321B-46F6-B907-5BF6843D3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F2070E-334A-4007-B393-C8328575A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99EA3-F8B7-4428-949F-5EC6B4F4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18D75-FBF0-49BB-A9AF-8E48B250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C6F17D-A44A-4A09-8637-FB0EBD19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3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A8C8C-1E72-4C98-A354-A5AF66D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F6E4C-AB25-4EAF-902C-BC123F7D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5CF16-8458-4069-9444-530DF965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C179D-021E-48CE-AC83-00CE2200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C838E-D562-425F-B2A5-30903FA1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4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372D3-0A56-4143-B353-B101E9BC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43CA2-EAAB-45ED-B781-5B53AD5EF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319D0E-D123-4F64-8257-3A12DC83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712EE-2DC1-4F82-A17E-8B25286C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81A41-79FD-4673-8758-637BD126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7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647D4-A36B-4093-9E81-A8D7CCE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CDECE-EA08-44E9-A707-38AB90AA2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F19D70-5FB9-4932-8E44-22190FE88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CF03F-64F7-450D-9374-656D05E3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7A9A2A-9B2D-42D9-A005-74415AA45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470966-E70D-4C5D-AF40-5E0C0B2F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1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D7CB4-76EA-4EEB-B083-E1842037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8475E-AA3D-463F-A892-E139FA02B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B30353-A814-4C86-9B8F-08BFB1CF6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494D8-5DF1-4FDC-8836-6A978FB5F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01B951-5E95-4382-B3E5-710028913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C38B2E-8FC2-4C7A-A7B3-7EFDD511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077978-824D-459B-9BB6-FA7797FC4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123BC3-B14A-4E5A-83DA-D417857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4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C242-3ECD-4C2E-B584-CEE138B2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28B874-197B-4119-9B55-9B0713C4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E88942-3295-4253-80E5-14B01999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C5B76A-17C8-4DFF-A47F-23660D8A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8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359BEC-F8BE-4FCC-9EB1-90C915E9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220D14-6168-4619-B2B3-059C1B4B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255EC-F244-44B4-AAC5-31E8EF75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9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F7CC3-CB85-49D6-9F80-F2D921C0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34FDF-9631-49FB-8A8B-616555CF8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65A28-CCA2-437A-9FAA-D47959697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4E14DE-9725-4DC7-B2D0-81C230F6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5904FF-E7AE-481A-9A5E-1D3D6281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4ABA6-FE96-4513-B9CD-2720D675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41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4044E-A647-4049-805E-4A3F93AF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A31B59-AF07-4B2D-9E66-91C23C23F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CEF499-90E3-4217-B2D8-77CDA3F17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503EAC-10A6-4617-BBD8-D6C00471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6EEE78-32CF-482F-9A01-C2FD5D16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A0DBBF-8EFE-4951-8DA9-10E2FD6A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69EC5C-4BB6-4E37-AFCE-BE3E3CA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2B1BB-50A8-4FB9-8C7C-1384EC0DF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71F86-C50A-477E-A9F5-3E791CCA6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630B7-0C51-45C5-8CBE-7173566BB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EC1A1-7136-4ABB-A4D5-60F26D7B8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3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50300">
              <a:srgbClr val="EAE4E5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F057101-45BD-4945-9C51-9FFDC0E6DB98}"/>
              </a:ext>
            </a:extLst>
          </p:cNvPr>
          <p:cNvSpPr txBox="1">
            <a:spLocks/>
          </p:cNvSpPr>
          <p:nvPr/>
        </p:nvSpPr>
        <p:spPr>
          <a:xfrm>
            <a:off x="838200" y="2040545"/>
            <a:ext cx="10515600" cy="277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2021-2022</a:t>
            </a: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웹페이지</a:t>
            </a: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(Web-Page) </a:t>
            </a: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퍼블리싱</a:t>
            </a: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기능정의서 </a:t>
            </a:r>
            <a:r>
              <a:rPr lang="en-US" altLang="ko-KR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와이어프레임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9708E-44B7-40DD-9C59-54EE40868B8D}"/>
              </a:ext>
            </a:extLst>
          </p:cNvPr>
          <p:cNvSpPr txBox="1"/>
          <p:nvPr/>
        </p:nvSpPr>
        <p:spPr>
          <a:xfrm>
            <a:off x="9806730" y="5989740"/>
            <a:ext cx="2042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김보성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kodory123@naver.com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31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887FA2-70A7-4E7F-80A1-C2B8D2CD8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90" y="1335505"/>
            <a:ext cx="7903900" cy="33252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51"/>
            <a:ext cx="10515600" cy="5137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4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와이어프레임</a:t>
            </a:r>
            <a:r>
              <a:rPr lang="en-US" altLang="ko-KR" sz="24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(Wireframe) 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</a:t>
            </a:r>
            <a:r>
              <a:rPr lang="ko-KR" altLang="en-US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반응형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ko-KR" altLang="en-US" sz="2400" dirty="0" err="1">
                <a:latin typeface="IM혜민 Bold" panose="02020803000000000000" pitchFamily="18" charset="-127"/>
                <a:ea typeface="IM혜민 Bold" panose="02020803000000000000" pitchFamily="18" charset="-127"/>
              </a:rPr>
              <a:t>넷플릭스</a:t>
            </a:r>
            <a:r>
              <a:rPr lang="ko-KR" altLang="en-US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공식사이트 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[header &amp; welcome &amp; modal]</a:t>
            </a:r>
            <a:endParaRPr lang="ko-KR" altLang="en-US" sz="2400" dirty="0"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E25FD-1623-4584-AD4A-FDB5062E9F91}"/>
              </a:ext>
            </a:extLst>
          </p:cNvPr>
          <p:cNvSpPr txBox="1"/>
          <p:nvPr/>
        </p:nvSpPr>
        <p:spPr>
          <a:xfrm>
            <a:off x="322290" y="4965428"/>
            <a:ext cx="7903900" cy="16889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: ‘Roboto’ / Body : BGC #000, #fff, 26px / </a:t>
            </a:r>
            <a:r>
              <a:rPr lang="en-US" altLang="ko-KR" sz="1000" u="sng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body.active</a:t>
            </a:r>
            <a:r>
              <a:rPr lang="en-US" altLang="ko-KR" sz="10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overflow: hidden (</a:t>
            </a:r>
            <a:r>
              <a:rPr lang="ko-KR" altLang="en-US" sz="1000" u="sng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모달</a:t>
            </a:r>
            <a:r>
              <a:rPr lang="ko-KR" altLang="en-US" sz="10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u="sng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오픈시</a:t>
            </a:r>
            <a:r>
              <a:rPr lang="ko-KR" altLang="en-US" sz="10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스크롤 방지</a:t>
            </a:r>
            <a:r>
              <a:rPr lang="en-US" altLang="ko-KR" sz="1000" u="sng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Header : width: 100%, z-index: 10 /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signin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button 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#DF2029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Welcome : height: 80vh,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()/ welcome::before : width: 100%, height: 100%, BGC rgba#000, top: 0, left: 0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Heading : width: 800px,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Getstarted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inline-block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input, button : height: 60px, vertical: middle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getstarted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input : width: 450px, margin-right: -7px /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getstarted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button : width: 220px,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#DF2029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B7A7A9-F5C3-440F-AA74-FDB584728749}"/>
              </a:ext>
            </a:extLst>
          </p:cNvPr>
          <p:cNvSpPr/>
          <p:nvPr/>
        </p:nvSpPr>
        <p:spPr>
          <a:xfrm>
            <a:off x="404253" y="1379896"/>
            <a:ext cx="7718815" cy="43120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50F089-B4CC-46F9-9BB5-C49EBD59D773}"/>
              </a:ext>
            </a:extLst>
          </p:cNvPr>
          <p:cNvSpPr/>
          <p:nvPr/>
        </p:nvSpPr>
        <p:spPr>
          <a:xfrm>
            <a:off x="834083" y="2115756"/>
            <a:ext cx="5652148" cy="173581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6A13D8-FBFF-4DED-9C5F-0FA5D51B8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400" y="1996510"/>
            <a:ext cx="3543310" cy="200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9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D767D45-003F-446C-A494-DA67268F2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3" b="37864"/>
          <a:stretch/>
        </p:blipFill>
        <p:spPr>
          <a:xfrm>
            <a:off x="358762" y="1131902"/>
            <a:ext cx="5686929" cy="5370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51"/>
            <a:ext cx="10515600" cy="513763"/>
          </a:xfrm>
        </p:spPr>
        <p:txBody>
          <a:bodyPr>
            <a:noAutofit/>
          </a:bodyPr>
          <a:lstStyle/>
          <a:p>
            <a:pPr algn="ctr"/>
            <a:r>
              <a:rPr lang="ko-KR" altLang="en-US" sz="20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와이어프레임</a:t>
            </a:r>
            <a:r>
              <a:rPr lang="en-US" altLang="ko-KR" sz="20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(Wireframe)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반응형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ko-KR" altLang="en-US" sz="2000" dirty="0" err="1">
                <a:latin typeface="IM혜민 Bold" panose="02020803000000000000" pitchFamily="18" charset="-127"/>
                <a:ea typeface="IM혜민 Bold" panose="02020803000000000000" pitchFamily="18" charset="-127"/>
              </a:rPr>
              <a:t>넷플릭스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공식사이트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[enjoy / download / watch / create]</a:t>
            </a:r>
            <a:endParaRPr lang="ko-KR" altLang="en-US" sz="2000" dirty="0"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E25FD-1623-4584-AD4A-FDB5062E9F91}"/>
              </a:ext>
            </a:extLst>
          </p:cNvPr>
          <p:cNvSpPr txBox="1"/>
          <p:nvPr/>
        </p:nvSpPr>
        <p:spPr>
          <a:xfrm>
            <a:off x="6560597" y="5506464"/>
            <a:ext cx="5162953" cy="996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enjoy, download, watch, create : height: 500px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Inner : width: 1150px, overflow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desc, preview : float: left / desc : width: 60% / preview : width: 40%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Preview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height : 350px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B7A7A9-F5C3-440F-AA74-FDB584728749}"/>
              </a:ext>
            </a:extLst>
          </p:cNvPr>
          <p:cNvSpPr/>
          <p:nvPr/>
        </p:nvSpPr>
        <p:spPr>
          <a:xfrm>
            <a:off x="559291" y="1198485"/>
            <a:ext cx="5442013" cy="11984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50F089-B4CC-46F9-9BB5-C49EBD59D773}"/>
              </a:ext>
            </a:extLst>
          </p:cNvPr>
          <p:cNvSpPr/>
          <p:nvPr/>
        </p:nvSpPr>
        <p:spPr>
          <a:xfrm>
            <a:off x="1482571" y="1324994"/>
            <a:ext cx="2112884" cy="876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5A71D9-D005-4EB2-BCA4-5D1DAC39F2F5}"/>
              </a:ext>
            </a:extLst>
          </p:cNvPr>
          <p:cNvSpPr/>
          <p:nvPr/>
        </p:nvSpPr>
        <p:spPr>
          <a:xfrm>
            <a:off x="3688672" y="1324994"/>
            <a:ext cx="1327212" cy="876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961DD1-F561-49F5-B0C6-7F68627D7C41}"/>
              </a:ext>
            </a:extLst>
          </p:cNvPr>
          <p:cNvSpPr/>
          <p:nvPr/>
        </p:nvSpPr>
        <p:spPr>
          <a:xfrm>
            <a:off x="559291" y="2512382"/>
            <a:ext cx="5442013" cy="119848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931B7F-4D97-48EF-8E70-0EBABF7C676B}"/>
              </a:ext>
            </a:extLst>
          </p:cNvPr>
          <p:cNvSpPr/>
          <p:nvPr/>
        </p:nvSpPr>
        <p:spPr>
          <a:xfrm>
            <a:off x="2792027" y="2657758"/>
            <a:ext cx="2112884" cy="87667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5BAF39-0892-44B9-8A9D-1C44B180102F}"/>
              </a:ext>
            </a:extLst>
          </p:cNvPr>
          <p:cNvSpPr/>
          <p:nvPr/>
        </p:nvSpPr>
        <p:spPr>
          <a:xfrm>
            <a:off x="1389355" y="2657758"/>
            <a:ext cx="1327212" cy="87667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96F13EF-E121-49C8-A0F5-FAA782C2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97" y="1167447"/>
            <a:ext cx="2151424" cy="31737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B12099D-8438-4064-8F57-2179171AB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687" y="1167448"/>
            <a:ext cx="1885214" cy="307744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AFCB0D-CB1E-4FA6-BB5A-125360FD9560}"/>
              </a:ext>
            </a:extLst>
          </p:cNvPr>
          <p:cNvSpPr/>
          <p:nvPr/>
        </p:nvSpPr>
        <p:spPr>
          <a:xfrm>
            <a:off x="559291" y="3818881"/>
            <a:ext cx="5442013" cy="11984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4221C48-0406-46C3-8A5A-F469B49F21C1}"/>
              </a:ext>
            </a:extLst>
          </p:cNvPr>
          <p:cNvSpPr/>
          <p:nvPr/>
        </p:nvSpPr>
        <p:spPr>
          <a:xfrm>
            <a:off x="1482571" y="3945390"/>
            <a:ext cx="2112884" cy="876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24D29F-7A41-434F-A9C1-821FDC079A7D}"/>
              </a:ext>
            </a:extLst>
          </p:cNvPr>
          <p:cNvSpPr/>
          <p:nvPr/>
        </p:nvSpPr>
        <p:spPr>
          <a:xfrm>
            <a:off x="3688672" y="3945390"/>
            <a:ext cx="1327212" cy="876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CEB1FD6-244C-47C0-9814-6C982BF2CE1B}"/>
              </a:ext>
            </a:extLst>
          </p:cNvPr>
          <p:cNvSpPr/>
          <p:nvPr/>
        </p:nvSpPr>
        <p:spPr>
          <a:xfrm>
            <a:off x="559291" y="5125380"/>
            <a:ext cx="5442013" cy="119848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6234E7-5F50-47C6-93A7-DAB2D3CE0162}"/>
              </a:ext>
            </a:extLst>
          </p:cNvPr>
          <p:cNvSpPr/>
          <p:nvPr/>
        </p:nvSpPr>
        <p:spPr>
          <a:xfrm>
            <a:off x="2792027" y="5270756"/>
            <a:ext cx="2112884" cy="87667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DADB4F5-3738-45D0-B329-653F5922B760}"/>
              </a:ext>
            </a:extLst>
          </p:cNvPr>
          <p:cNvSpPr/>
          <p:nvPr/>
        </p:nvSpPr>
        <p:spPr>
          <a:xfrm>
            <a:off x="1389355" y="5270756"/>
            <a:ext cx="1327212" cy="87667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14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D767D45-003F-446C-A494-DA67268F2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90" b="10079"/>
          <a:stretch/>
        </p:blipFill>
        <p:spPr>
          <a:xfrm>
            <a:off x="427954" y="903817"/>
            <a:ext cx="7327995" cy="436064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51"/>
            <a:ext cx="10515600" cy="513763"/>
          </a:xfrm>
        </p:spPr>
        <p:txBody>
          <a:bodyPr>
            <a:noAutofit/>
          </a:bodyPr>
          <a:lstStyle/>
          <a:p>
            <a:pPr algn="ctr"/>
            <a:r>
              <a:rPr lang="ko-KR" altLang="en-US" sz="24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와이어프레임</a:t>
            </a:r>
            <a:r>
              <a:rPr lang="en-US" altLang="ko-KR" sz="24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(Wireframe) 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</a:t>
            </a:r>
            <a:r>
              <a:rPr lang="ko-KR" altLang="en-US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반응형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ko-KR" altLang="en-US" sz="2400" dirty="0" err="1">
                <a:latin typeface="IM혜민 Bold" panose="02020803000000000000" pitchFamily="18" charset="-127"/>
                <a:ea typeface="IM혜민 Bold" panose="02020803000000000000" pitchFamily="18" charset="-127"/>
              </a:rPr>
              <a:t>넷플릭스</a:t>
            </a:r>
            <a:r>
              <a:rPr lang="ko-KR" altLang="en-US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공식사이트 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[</a:t>
            </a:r>
            <a:r>
              <a:rPr lang="en-US" altLang="ko-KR" sz="2400" dirty="0" err="1">
                <a:latin typeface="IM혜민 Bold" panose="02020803000000000000" pitchFamily="18" charset="-127"/>
                <a:ea typeface="IM혜민 Bold" panose="02020803000000000000" pitchFamily="18" charset="-127"/>
              </a:rPr>
              <a:t>faq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]</a:t>
            </a:r>
            <a:endParaRPr lang="ko-KR" altLang="en-US" sz="2400" dirty="0"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E25FD-1623-4584-AD4A-FDB5062E9F91}"/>
              </a:ext>
            </a:extLst>
          </p:cNvPr>
          <p:cNvSpPr txBox="1"/>
          <p:nvPr/>
        </p:nvSpPr>
        <p:spPr>
          <a:xfrm>
            <a:off x="427954" y="5517969"/>
            <a:ext cx="3506483" cy="996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padding : 80px 0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-inner : width: 850px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input[name=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-item] 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display:none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input[name=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-item] + label : block,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#303030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B7A7A9-F5C3-440F-AA74-FDB584728749}"/>
              </a:ext>
            </a:extLst>
          </p:cNvPr>
          <p:cNvSpPr/>
          <p:nvPr/>
        </p:nvSpPr>
        <p:spPr>
          <a:xfrm>
            <a:off x="1370944" y="1074198"/>
            <a:ext cx="5442013" cy="34534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50F089-B4CC-46F9-9BB5-C49EBD59D773}"/>
              </a:ext>
            </a:extLst>
          </p:cNvPr>
          <p:cNvSpPr/>
          <p:nvPr/>
        </p:nvSpPr>
        <p:spPr>
          <a:xfrm>
            <a:off x="2068496" y="1458160"/>
            <a:ext cx="4270159" cy="16579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102E6E-FA19-45D8-A51C-C019EC94F5BC}"/>
              </a:ext>
            </a:extLst>
          </p:cNvPr>
          <p:cNvSpPr/>
          <p:nvPr/>
        </p:nvSpPr>
        <p:spPr>
          <a:xfrm>
            <a:off x="2517647" y="1536192"/>
            <a:ext cx="3206497" cy="262128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4D1F0B-C155-420D-BD83-008C8503CA0A}"/>
              </a:ext>
            </a:extLst>
          </p:cNvPr>
          <p:cNvSpPr/>
          <p:nvPr/>
        </p:nvSpPr>
        <p:spPr>
          <a:xfrm>
            <a:off x="2517646" y="1836134"/>
            <a:ext cx="3206497" cy="1217962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D1C10C-AD82-4C69-9C75-BA04ADF1EE4B}"/>
              </a:ext>
            </a:extLst>
          </p:cNvPr>
          <p:cNvSpPr/>
          <p:nvPr/>
        </p:nvSpPr>
        <p:spPr>
          <a:xfrm>
            <a:off x="1370943" y="4605643"/>
            <a:ext cx="5442013" cy="5808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356216-5C5C-4A53-8ABA-4EFD49520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76" y="1890418"/>
            <a:ext cx="4078551" cy="24512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192FB97-19DD-4321-8D33-F004D187D5E5}"/>
              </a:ext>
            </a:extLst>
          </p:cNvPr>
          <p:cNvSpPr txBox="1"/>
          <p:nvPr/>
        </p:nvSpPr>
        <p:spPr>
          <a:xfrm>
            <a:off x="4120894" y="5517969"/>
            <a:ext cx="5726621" cy="996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input[name=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-item] + label::after :  content: '\e9c5’(+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아이콘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right, 36px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input[name=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-item]:checked + label::after : rotate(45deg)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-content : max-height: 0, overflow, padding: 0, transition: max-height 0.5s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input[name=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-item]:checked + label +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faq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-content : max-height: 500px, padding: 15px</a:t>
            </a:r>
          </a:p>
        </p:txBody>
      </p:sp>
    </p:spTree>
    <p:extLst>
      <p:ext uri="{BB962C8B-B14F-4D97-AF65-F5344CB8AC3E}">
        <p14:creationId xmlns:p14="http://schemas.microsoft.com/office/powerpoint/2010/main" val="289200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18BF1C-11D8-40C1-9016-D5A3F7C52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7" y="947344"/>
            <a:ext cx="6966012" cy="29497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51"/>
            <a:ext cx="10515600" cy="513763"/>
          </a:xfrm>
        </p:spPr>
        <p:txBody>
          <a:bodyPr>
            <a:noAutofit/>
          </a:bodyPr>
          <a:lstStyle/>
          <a:p>
            <a:pPr algn="ctr"/>
            <a:r>
              <a:rPr lang="ko-KR" altLang="en-US" sz="24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와이어프레임</a:t>
            </a:r>
            <a:r>
              <a:rPr lang="en-US" altLang="ko-KR" sz="24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(Wireframe) 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</a:t>
            </a:r>
            <a:r>
              <a:rPr lang="ko-KR" altLang="en-US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반응형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ko-KR" altLang="en-US" sz="2400" dirty="0" err="1">
                <a:latin typeface="IM혜민 Bold" panose="02020803000000000000" pitchFamily="18" charset="-127"/>
                <a:ea typeface="IM혜민 Bold" panose="02020803000000000000" pitchFamily="18" charset="-127"/>
              </a:rPr>
              <a:t>넷플릭스</a:t>
            </a:r>
            <a:r>
              <a:rPr lang="ko-KR" altLang="en-US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공식사이트 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[footer &amp; modal]</a:t>
            </a:r>
            <a:endParaRPr lang="ko-KR" altLang="en-US" sz="2400" dirty="0"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E25FD-1623-4584-AD4A-FDB5062E9F91}"/>
              </a:ext>
            </a:extLst>
          </p:cNvPr>
          <p:cNvSpPr txBox="1"/>
          <p:nvPr/>
        </p:nvSpPr>
        <p:spPr>
          <a:xfrm>
            <a:off x="456917" y="4051019"/>
            <a:ext cx="4470190" cy="996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 : padding: 50px 0, 12px, line-height: 1.5em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Footer-inner : width: 850px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Sitemap : border-bottom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Items : inline-block, width: 24%, vertical: top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B7A7A9-F5C3-440F-AA74-FDB584728749}"/>
              </a:ext>
            </a:extLst>
          </p:cNvPr>
          <p:cNvSpPr/>
          <p:nvPr/>
        </p:nvSpPr>
        <p:spPr>
          <a:xfrm>
            <a:off x="563653" y="1101297"/>
            <a:ext cx="5998762" cy="11718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50F089-B4CC-46F9-9BB5-C49EBD59D773}"/>
              </a:ext>
            </a:extLst>
          </p:cNvPr>
          <p:cNvSpPr/>
          <p:nvPr/>
        </p:nvSpPr>
        <p:spPr>
          <a:xfrm>
            <a:off x="689282" y="1401972"/>
            <a:ext cx="1074066" cy="76978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D1C10C-AD82-4C69-9C75-BA04ADF1EE4B}"/>
              </a:ext>
            </a:extLst>
          </p:cNvPr>
          <p:cNvSpPr/>
          <p:nvPr/>
        </p:nvSpPr>
        <p:spPr>
          <a:xfrm>
            <a:off x="563653" y="2413670"/>
            <a:ext cx="5998762" cy="12414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053F02-1E66-4F5C-BEE5-1D7BE9D8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043" y="1035652"/>
            <a:ext cx="2408130" cy="20241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0714CA-450D-4EA3-8971-B5A83AF4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247" y="2973319"/>
            <a:ext cx="2669381" cy="368823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21FBE0-3A4A-4BAB-B20D-AF89AF0FA0F3}"/>
              </a:ext>
            </a:extLst>
          </p:cNvPr>
          <p:cNvSpPr/>
          <p:nvPr/>
        </p:nvSpPr>
        <p:spPr>
          <a:xfrm>
            <a:off x="5488465" y="3077862"/>
            <a:ext cx="2477876" cy="340478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D23BD5-E4EF-4502-869A-0B2B2A2EE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645" y="4181151"/>
            <a:ext cx="3543310" cy="20446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A31D3D-E228-4464-B726-E22B0FA76FF9}"/>
              </a:ext>
            </a:extLst>
          </p:cNvPr>
          <p:cNvSpPr txBox="1"/>
          <p:nvPr/>
        </p:nvSpPr>
        <p:spPr>
          <a:xfrm>
            <a:off x="456917" y="5203458"/>
            <a:ext cx="4470190" cy="14580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Modal-login : fixed, width: 100%, height: 100%, BGC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rgba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#000,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z-index: 100, display: none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Login 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rgba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#000, width: 450px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Login input 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공통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bgc#333,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width: 100%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Login input button :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#DF2029, width: 100%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Save-info label : left / Save-info a : right</a:t>
            </a:r>
          </a:p>
        </p:txBody>
      </p:sp>
    </p:spTree>
    <p:extLst>
      <p:ext uri="{BB962C8B-B14F-4D97-AF65-F5344CB8AC3E}">
        <p14:creationId xmlns:p14="http://schemas.microsoft.com/office/powerpoint/2010/main" val="381318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모바일페이지</a:t>
            </a:r>
            <a:r>
              <a:rPr lang="en-US" altLang="ko-KR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(Mobile-page)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반응형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ko-KR" altLang="en-US" sz="2000" dirty="0" err="1">
                <a:latin typeface="IM혜민 Bold" panose="02020803000000000000" pitchFamily="18" charset="-127"/>
                <a:ea typeface="IM혜민 Bold" panose="02020803000000000000" pitchFamily="18" charset="-127"/>
              </a:rPr>
              <a:t>넷플릭스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공식사이트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718CA-4933-41E1-91DA-37671318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742950"/>
            <a:ext cx="8153398" cy="61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0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17034</TotalTime>
  <Words>455</Words>
  <Application>Microsoft Office PowerPoint</Application>
  <PresentationFormat>와이드스크린</PresentationFormat>
  <Paragraphs>37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IM혜민 Bold</vt:lpstr>
      <vt:lpstr>나눔바른고딕 Light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와이어프레임(Wireframe) : 반응형 넷플릭스 공식사이트 [header &amp; welcome &amp; modal]</vt:lpstr>
      <vt:lpstr>와이어프레임(Wireframe) : 반응형 넷플릭스 공식사이트 [enjoy / download / watch / create]</vt:lpstr>
      <vt:lpstr>와이어프레임(Wireframe) : 반응형 넷플릭스 공식사이트 [faq]</vt:lpstr>
      <vt:lpstr>와이어프레임(Wireframe) : 반응형 넷플릭스 공식사이트 [footer &amp; modal]</vt:lpstr>
      <vt:lpstr>모바일페이지(Mobile-page) : 반응형 넷플릭스 공식사이트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와이어프레임(Wireframe) : UI 디자인 – 폰트어썸 UI</dc:title>
  <dc:creator>bonnie</dc:creator>
  <cp:lastModifiedBy>bonnie</cp:lastModifiedBy>
  <cp:revision>193</cp:revision>
  <dcterms:created xsi:type="dcterms:W3CDTF">2022-02-11T09:00:32Z</dcterms:created>
  <dcterms:modified xsi:type="dcterms:W3CDTF">2022-04-09T11:43:53Z</dcterms:modified>
</cp:coreProperties>
</file>